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839F-F731-43A9-9E1E-CADA165DF9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3740-ABD9-40CF-AD71-D263AB3A4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53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839F-F731-43A9-9E1E-CADA165DF9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3740-ABD9-40CF-AD71-D263AB3A4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867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839F-F731-43A9-9E1E-CADA165DF9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3740-ABD9-40CF-AD71-D263AB3A4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02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839F-F731-43A9-9E1E-CADA165DF9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3740-ABD9-40CF-AD71-D263AB3A4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72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839F-F731-43A9-9E1E-CADA165DF9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3740-ABD9-40CF-AD71-D263AB3A4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866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839F-F731-43A9-9E1E-CADA165DF9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3740-ABD9-40CF-AD71-D263AB3A4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71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839F-F731-43A9-9E1E-CADA165DF9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3740-ABD9-40CF-AD71-D263AB3A4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29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839F-F731-43A9-9E1E-CADA165DF9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3740-ABD9-40CF-AD71-D263AB3A4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81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839F-F731-43A9-9E1E-CADA165DF9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3740-ABD9-40CF-AD71-D263AB3A4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45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839F-F731-43A9-9E1E-CADA165DF9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3740-ABD9-40CF-AD71-D263AB3A4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347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839F-F731-43A9-9E1E-CADA165DF9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3740-ABD9-40CF-AD71-D263AB3A4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19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B839F-F731-43A9-9E1E-CADA165DF9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73740-ABD9-40CF-AD71-D263AB3A4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229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Times New Roman"/>
                <a:ea typeface="Calibri"/>
              </a:rPr>
              <a:t>Ethanol Production, a Negative Yield System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657600"/>
            <a:ext cx="70866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95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From farm to gas pump, corn based ethanol provides high cost low potency energy that requires more energy to produce that it contains.</a:t>
            </a:r>
            <a:endParaRPr lang="en-US" sz="2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600200"/>
            <a:ext cx="2514600" cy="21336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416" y="1600200"/>
            <a:ext cx="3179988" cy="2209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415" y="4113088"/>
            <a:ext cx="3179987" cy="21829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49" y="3810000"/>
            <a:ext cx="2760292" cy="24819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149" y="1600201"/>
            <a:ext cx="2670266" cy="22252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1" y="4146800"/>
            <a:ext cx="2583616" cy="199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55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32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Ethanol Production, a Negative Yield System</vt:lpstr>
      <vt:lpstr>From farm to gas pump, corn based ethanol provides high cost low potency energy that requires more energy to produce that it contains.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Ethanol Production, a Negative Yield System</dc:title>
  <dc:creator>student</dc:creator>
  <cp:lastModifiedBy>student</cp:lastModifiedBy>
  <cp:revision>4</cp:revision>
  <dcterms:created xsi:type="dcterms:W3CDTF">2014-09-12T16:33:25Z</dcterms:created>
  <dcterms:modified xsi:type="dcterms:W3CDTF">2014-09-12T17:01:08Z</dcterms:modified>
</cp:coreProperties>
</file>